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" preserve="1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914400" y="1828800"/>
            <a:ext cx="7315200" cy="1143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zh-CN" sz="4400" b="1"/>
              <a:t>演示标题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914400" y="3200400"/>
            <a:ext cx="7315200" cy="9144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zh-CN" sz="2400"/>
              <a:t>副标题 / 日期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